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15"/>
  </p:handoutMasterIdLst>
  <p:sldIdLst>
    <p:sldId id="256" r:id="rId2"/>
    <p:sldId id="270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  <p:sldId id="269" r:id="rId14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624"/>
  </p:normalViewPr>
  <p:slideViewPr>
    <p:cSldViewPr snapToGrid="0" snapToObjects="1">
      <p:cViewPr>
        <p:scale>
          <a:sx n="90" d="100"/>
          <a:sy n="90" d="100"/>
        </p:scale>
        <p:origin x="21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404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ABCD51-EEBB-D64D-A11F-4A0757E16A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2A525-1253-EE45-B202-F6D5CAD513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6D60A-794E-E746-B245-B1A298ED5E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A9275B-9B7C-5E4F-9DA2-4249F8936A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541ACE-BD28-794E-A469-49ECA48CF0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A6730-B517-2E48-8FF3-666D4FB89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50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6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9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8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2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3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4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8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1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6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3A18-373A-624D-9A11-A31333ABA57B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4921F-37CA-A24B-98DF-EB9516F93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7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Unicornio de origami blanco">
            <a:extLst>
              <a:ext uri="{FF2B5EF4-FFF2-40B4-BE49-F238E27FC236}">
                <a16:creationId xmlns:a16="http://schemas.microsoft.com/office/drawing/2014/main" id="{32BFF6AF-6035-4069-BEDB-B0B0C01CC1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3357230" y="595421"/>
            <a:ext cx="5786770" cy="565843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2599660" y="550975"/>
            <a:ext cx="6544340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69D15EF-92D9-8440-98B9-5E48531DB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63" y="2546823"/>
            <a:ext cx="2961201" cy="2383844"/>
          </a:xfrm>
        </p:spPr>
        <p:txBody>
          <a:bodyPr anchor="t">
            <a:noAutofit/>
          </a:bodyPr>
          <a:lstStyle/>
          <a:p>
            <a:pPr algn="l"/>
            <a:r>
              <a:rPr lang="en-US" sz="8800" dirty="0">
                <a:solidFill>
                  <a:srgbClr val="008DBD"/>
                </a:solidFill>
                <a:latin typeface="DREAMER" panose="02000603000000000000" pitchFamily="2" charset="0"/>
              </a:rPr>
              <a:t>rally</a:t>
            </a:r>
            <a:br>
              <a:rPr lang="en-US" sz="8800" dirty="0">
                <a:solidFill>
                  <a:srgbClr val="008DBD"/>
                </a:solidFill>
                <a:latin typeface="DREAMER" panose="02000603000000000000" pitchFamily="2" charset="0"/>
              </a:rPr>
            </a:br>
            <a:r>
              <a:rPr lang="en-US" sz="8800" dirty="0" err="1">
                <a:solidFill>
                  <a:srgbClr val="008DBD"/>
                </a:solidFill>
                <a:latin typeface="DREAMER" panose="02000603000000000000" pitchFamily="2" charset="0"/>
              </a:rPr>
              <a:t>infantil</a:t>
            </a:r>
            <a:endParaRPr lang="en-US" sz="8800" dirty="0">
              <a:solidFill>
                <a:srgbClr val="008DBD"/>
              </a:solidFill>
              <a:latin typeface="DREAMER" panose="02000603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97C91D-5E0D-4140-B04B-70716201F0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591" y="1485718"/>
            <a:ext cx="2809460" cy="1061105"/>
          </a:xfrm>
        </p:spPr>
        <p:txBody>
          <a:bodyPr anchor="b">
            <a:norm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</a:rPr>
              <a:t>Día del Niño 2021</a:t>
            </a:r>
          </a:p>
        </p:txBody>
      </p:sp>
    </p:spTree>
    <p:extLst>
      <p:ext uri="{BB962C8B-B14F-4D97-AF65-F5344CB8AC3E}">
        <p14:creationId xmlns:p14="http://schemas.microsoft.com/office/powerpoint/2010/main" val="373396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9157-ACCE-DD48-AEFB-BF834F1A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44E3F-4AD5-214E-9D19-C9DBFC1B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uff! esa estuvo pesada! pero nada que un par de superhéroes, no puedan lograr! </a:t>
            </a:r>
          </a:p>
          <a:p>
            <a:pPr marL="0" indent="0">
              <a:buNone/>
            </a:pPr>
            <a:r>
              <a:rPr lang="en-US"/>
              <a:t>Para seguir jugando, debes imitar a un superhéroe, y tu hermano(a) debe adivinar de quién se trata.  Ambos deben imitar, por turnos, y ambos adivinar! </a:t>
            </a:r>
          </a:p>
          <a:p>
            <a:pPr marL="0" indent="0">
              <a:buNone/>
            </a:pPr>
            <a:r>
              <a:rPr lang="en-US"/>
              <a:t>Cuando adivines, corre a lo más alto de la casa para encontrar la siguiente pista! </a:t>
            </a:r>
          </a:p>
          <a:p>
            <a:pPr marL="0" indent="0">
              <a:buNone/>
            </a:pPr>
            <a:r>
              <a:rPr lang="en-US"/>
              <a:t>Casi casi en el cielo estará!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Unicornio de origami blanco">
            <a:extLst>
              <a:ext uri="{FF2B5EF4-FFF2-40B4-BE49-F238E27FC236}">
                <a16:creationId xmlns:a16="http://schemas.microsoft.com/office/drawing/2014/main" id="{9B200EEF-AC31-F741-A686-2530CADB9E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DD8D977-C566-CF4F-81C6-8A8E9B825978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7A4437E-A163-B64F-8A56-CC9874CEB6DF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412500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32D22-C46C-F44E-BE41-6E07AC0F7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E513C-2520-1E44-B175-8E69147FA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y ahora? ¿dónde estará la siguiente?  siembra una planta, y con magia aparecerá la pista! </a:t>
            </a:r>
          </a:p>
          <a:p>
            <a:endParaRPr lang="en-US" dirty="0"/>
          </a:p>
        </p:txBody>
      </p:sp>
      <p:pic>
        <p:nvPicPr>
          <p:cNvPr id="6" name="Picture 5" descr="Unicornio de origami blanco">
            <a:extLst>
              <a:ext uri="{FF2B5EF4-FFF2-40B4-BE49-F238E27FC236}">
                <a16:creationId xmlns:a16="http://schemas.microsoft.com/office/drawing/2014/main" id="{35D9CF2B-48D4-C149-8CC2-20F06C6A5D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D912BAE-27D7-364A-9750-892A3CDCF33D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C8EE92F-B388-854B-B0C2-2D1206FCF3BB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401038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6B0AC-C53F-504C-A7D5-5A1149619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>
                <a:solidFill>
                  <a:srgbClr val="008DBD"/>
                </a:solidFill>
                <a:latin typeface="DREAMER" panose="02000603000000000000" pitchFamily="2" charset="0"/>
              </a:rPr>
              <a:t>Pista 11</a:t>
            </a:r>
            <a:endParaRPr lang="en-US" sz="8000" dirty="0">
              <a:solidFill>
                <a:srgbClr val="008DBD"/>
              </a:solidFill>
              <a:latin typeface="DREAMER" panose="020006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65789-9727-714D-B072-658E9952A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qué emoción qué alegría! ya casi casi el tesoro descubren!  La última pista está en la respuesta de esta adivinanza:</a:t>
            </a:r>
          </a:p>
          <a:p>
            <a:pPr marL="0" indent="0" algn="ctr">
              <a:buNone/>
            </a:pPr>
            <a:r>
              <a:rPr lang="en-US"/>
              <a:t>Sube llena, baja vacía,</a:t>
            </a:r>
          </a:p>
          <a:p>
            <a:pPr marL="0" indent="0" algn="ctr">
              <a:buNone/>
            </a:pPr>
            <a:r>
              <a:rPr lang="en-US"/>
              <a:t>y si no se da prisa,</a:t>
            </a:r>
          </a:p>
          <a:p>
            <a:pPr marL="0" indent="0" algn="ctr">
              <a:buNone/>
            </a:pPr>
            <a:r>
              <a:rPr lang="en-US"/>
              <a:t>la sopa se enfría.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Unicornio de origami blanco">
            <a:extLst>
              <a:ext uri="{FF2B5EF4-FFF2-40B4-BE49-F238E27FC236}">
                <a16:creationId xmlns:a16="http://schemas.microsoft.com/office/drawing/2014/main" id="{C031EF26-C2E5-5045-921D-89E20808FE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DDC477B-DF45-7F4E-BE00-1CCCFC898EB0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0C85807-A48D-1940-A767-565EDF609997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04529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3A356-B5E5-9048-BFC2-0906756F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722B4-021F-1344-8F46-7BF8ED91A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 para el </a:t>
            </a:r>
            <a:r>
              <a:rPr lang="en-US" dirty="0" err="1"/>
              <a:t>tesoro</a:t>
            </a:r>
            <a:r>
              <a:rPr lang="en-US" dirty="0"/>
              <a:t> </a:t>
            </a:r>
            <a:r>
              <a:rPr lang="en-US" dirty="0" err="1"/>
              <a:t>encontrar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Roles de </a:t>
            </a:r>
            <a:r>
              <a:rPr lang="en-US" dirty="0" err="1"/>
              <a:t>canela</a:t>
            </a:r>
            <a:r>
              <a:rPr lang="en-US" dirty="0"/>
              <a:t>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hornear</a:t>
            </a:r>
            <a:r>
              <a:rPr lang="en-US" dirty="0"/>
              <a:t>! </a:t>
            </a:r>
          </a:p>
          <a:p>
            <a:pPr marL="0" indent="0">
              <a:buNone/>
            </a:pPr>
            <a:r>
              <a:rPr lang="en-US" dirty="0" err="1"/>
              <a:t>Hornea</a:t>
            </a:r>
            <a:r>
              <a:rPr lang="en-US" dirty="0"/>
              <a:t> los roles que </a:t>
            </a:r>
            <a:r>
              <a:rPr lang="en-US" dirty="0" err="1"/>
              <a:t>están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el </a:t>
            </a:r>
            <a:r>
              <a:rPr lang="en-US" dirty="0" err="1"/>
              <a:t>mesón</a:t>
            </a:r>
            <a:r>
              <a:rPr lang="en-US" dirty="0"/>
              <a:t>!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Unicornio de origami blanco">
            <a:extLst>
              <a:ext uri="{FF2B5EF4-FFF2-40B4-BE49-F238E27FC236}">
                <a16:creationId xmlns:a16="http://schemas.microsoft.com/office/drawing/2014/main" id="{7FA863FB-270D-4840-9F42-6E804AD28E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5D7EBA9-E46D-8548-98D0-DABA1E771502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7ADC649-4717-4142-9B0C-1E36EA003404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81919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E832-FD5B-4C4B-997F-F8C1F3E0E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90A2B-6A04-5D4E-9410-8DE52D5F2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Bienvenidos</a:t>
            </a:r>
            <a:r>
              <a:rPr lang="en-US" dirty="0"/>
              <a:t> al rally del día del </a:t>
            </a:r>
            <a:r>
              <a:rPr lang="en-US" dirty="0" err="1"/>
              <a:t>niño</a:t>
            </a:r>
            <a:r>
              <a:rPr lang="en-US" dirty="0"/>
              <a:t> 2021! </a:t>
            </a:r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encontrar</a:t>
            </a:r>
            <a:r>
              <a:rPr lang="en-US" dirty="0"/>
              <a:t> 12 </a:t>
            </a:r>
            <a:r>
              <a:rPr lang="en-US" dirty="0" err="1"/>
              <a:t>pistas</a:t>
            </a:r>
            <a:r>
              <a:rPr lang="en-US" dirty="0"/>
              <a:t>, que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llevarán</a:t>
            </a:r>
            <a:r>
              <a:rPr lang="en-US" dirty="0"/>
              <a:t> al </a:t>
            </a:r>
            <a:r>
              <a:rPr lang="en-US" dirty="0" err="1"/>
              <a:t>tesoro</a:t>
            </a:r>
            <a:r>
              <a:rPr lang="en-US" dirty="0"/>
              <a:t>!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saltas</a:t>
            </a:r>
            <a:r>
              <a:rPr lang="en-US" dirty="0"/>
              <a:t> </a:t>
            </a:r>
            <a:r>
              <a:rPr lang="en-US" dirty="0" err="1"/>
              <a:t>pistas</a:t>
            </a:r>
            <a:r>
              <a:rPr lang="en-US" dirty="0"/>
              <a:t>, no lo </a:t>
            </a:r>
            <a:r>
              <a:rPr lang="en-US" dirty="0" err="1"/>
              <a:t>encontrarás</a:t>
            </a:r>
            <a:r>
              <a:rPr lang="en-US" dirty="0"/>
              <a:t>, </a:t>
            </a:r>
            <a:r>
              <a:rPr lang="en-US" dirty="0" err="1"/>
              <a:t>debes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orden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La </a:t>
            </a:r>
            <a:r>
              <a:rPr lang="en-US" dirty="0" err="1"/>
              <a:t>siguiente</a:t>
            </a:r>
            <a:r>
              <a:rPr lang="en-US" dirty="0"/>
              <a:t> </a:t>
            </a:r>
            <a:r>
              <a:rPr lang="en-US" dirty="0" err="1"/>
              <a:t>pista</a:t>
            </a:r>
            <a:r>
              <a:rPr lang="en-US" dirty="0"/>
              <a:t> </a:t>
            </a:r>
            <a:r>
              <a:rPr lang="en-US" dirty="0" err="1"/>
              <a:t>estaba</a:t>
            </a:r>
            <a:r>
              <a:rPr lang="en-US" dirty="0"/>
              <a:t> tan </a:t>
            </a:r>
            <a:r>
              <a:rPr lang="en-US" dirty="0" err="1"/>
              <a:t>sucia</a:t>
            </a:r>
            <a:r>
              <a:rPr lang="en-US" dirty="0"/>
              <a:t>, que la </a:t>
            </a:r>
            <a:r>
              <a:rPr lang="en-US" dirty="0" err="1"/>
              <a:t>tuvimos</a:t>
            </a:r>
            <a:r>
              <a:rPr lang="en-US" dirty="0"/>
              <a:t> que </a:t>
            </a:r>
            <a:r>
              <a:rPr lang="en-US" dirty="0" err="1"/>
              <a:t>echar</a:t>
            </a:r>
            <a:r>
              <a:rPr lang="en-US" dirty="0"/>
              <a:t> a </a:t>
            </a:r>
            <a:r>
              <a:rPr lang="en-US" dirty="0" err="1"/>
              <a:t>lavar</a:t>
            </a:r>
            <a:r>
              <a:rPr lang="en-US" dirty="0"/>
              <a:t>.  Nos </a:t>
            </a:r>
            <a:r>
              <a:rPr lang="en-US" dirty="0" err="1"/>
              <a:t>vemos</a:t>
            </a:r>
            <a:r>
              <a:rPr lang="en-US" dirty="0"/>
              <a:t> pronto!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Unicornio de origami blanco">
            <a:extLst>
              <a:ext uri="{FF2B5EF4-FFF2-40B4-BE49-F238E27FC236}">
                <a16:creationId xmlns:a16="http://schemas.microsoft.com/office/drawing/2014/main" id="{E6EA7965-2D92-2D48-9653-9900C707C3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6535A6-4DB8-0B4D-AA39-86FA8862E654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A31B7CE-3BDB-E548-BEC2-0E0BE5CAB679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17339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5F3A8-E86E-704A-933B-824B3A16B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5531D-231F-A740-A232-E651251DF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Bien! ya llevan dos! se acercan al tesoro! </a:t>
            </a:r>
          </a:p>
          <a:p>
            <a:pPr marL="0" indent="0">
              <a:buNone/>
            </a:pPr>
            <a:r>
              <a:rPr lang="en-US"/>
              <a:t>Para encontrarlo, deberán hacer un dibujo de lo que más les gusta hacer, con los materiales que están en la mesa del comedor.  Al finalizar, deben buscar la pista 3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10" descr="Unicornio de origami blanco">
            <a:extLst>
              <a:ext uri="{FF2B5EF4-FFF2-40B4-BE49-F238E27FC236}">
                <a16:creationId xmlns:a16="http://schemas.microsoft.com/office/drawing/2014/main" id="{C0D8C30F-50F4-B74F-86FF-15440D6F64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CAF211D-E9BC-3A4D-B8AD-84EC2E0A5686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BFF3A8C-643B-004C-B7BA-5458B8526786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12537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B3B48-89D4-0A41-8ACF-F016E798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0E47C-375C-F54C-91FA-EE6863F46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Excelente! van muy bien! Para encontrar la siguiente pista, deben descifrar el siguiente acertijo:</a:t>
            </a:r>
          </a:p>
          <a:p>
            <a:pPr marL="457200" lvl="1" indent="0">
              <a:buNone/>
            </a:pPr>
            <a:endParaRPr lang="en-US"/>
          </a:p>
          <a:p>
            <a:pPr marL="11113" lvl="1" indent="0" algn="ctr">
              <a:buNone/>
            </a:pPr>
            <a:r>
              <a:rPr lang="en-US"/>
              <a:t>"Soy bonito por delante,</a:t>
            </a:r>
          </a:p>
          <a:p>
            <a:pPr marL="11113" lvl="1" indent="0" algn="ctr">
              <a:buNone/>
            </a:pPr>
            <a:r>
              <a:rPr lang="en-US"/>
              <a:t>algo feo por detrás,</a:t>
            </a:r>
          </a:p>
          <a:p>
            <a:pPr marL="11113" lvl="1" indent="0" algn="ctr">
              <a:buNone/>
            </a:pPr>
            <a:r>
              <a:rPr lang="en-US"/>
              <a:t>me transformo a cada instante,</a:t>
            </a:r>
          </a:p>
          <a:p>
            <a:pPr marL="11113" lvl="1" indent="0" algn="ctr">
              <a:buNone/>
            </a:pPr>
            <a:r>
              <a:rPr lang="en-US"/>
              <a:t>ya que imito a los demás."</a:t>
            </a:r>
          </a:p>
          <a:p>
            <a:endParaRPr lang="en-US" dirty="0"/>
          </a:p>
        </p:txBody>
      </p:sp>
      <p:pic>
        <p:nvPicPr>
          <p:cNvPr id="6" name="Picture 5" descr="Unicornio de origami blanco">
            <a:extLst>
              <a:ext uri="{FF2B5EF4-FFF2-40B4-BE49-F238E27FC236}">
                <a16:creationId xmlns:a16="http://schemas.microsoft.com/office/drawing/2014/main" id="{83639D2C-D237-F448-A3BA-3465B3F5FF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3E0A090-19E0-4143-87F3-5858B77EEBCF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A0D8C31-C5BD-584E-B1D5-9CA5974D7EEF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40082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42D56-C2B6-3D4C-ABC0-E1297ACE7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5CD58-1F8D-1D49-AD5E-EDEF1E7ED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Estupendo! para seguir jugando, y acercarse al tesoro, deberán ayudar a mamá a tender su cama.  Revisa almohadas, cobijas y sábanas, y la siguiente pista podrás hallar! </a:t>
            </a:r>
          </a:p>
          <a:p>
            <a:endParaRPr lang="en-US" dirty="0"/>
          </a:p>
        </p:txBody>
      </p:sp>
      <p:pic>
        <p:nvPicPr>
          <p:cNvPr id="6" name="Picture 5" descr="Unicornio de origami blanco">
            <a:extLst>
              <a:ext uri="{FF2B5EF4-FFF2-40B4-BE49-F238E27FC236}">
                <a16:creationId xmlns:a16="http://schemas.microsoft.com/office/drawing/2014/main" id="{D2DA370F-DA23-5949-99E8-7DBAE43E4A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62D42F2-2F4D-7745-9389-3FB7A5124D84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20349D0-F1BC-B541-A2B0-8F11D65658F0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54929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EE270-73A7-6848-A69D-068E589B5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9997D-BBEB-E443-8674-6B3FD83D2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Uff! pensé que no la encontrarían! </a:t>
            </a:r>
          </a:p>
          <a:p>
            <a:pPr marL="0" indent="0">
              <a:buNone/>
            </a:pPr>
            <a:r>
              <a:rPr lang="en-US"/>
              <a:t>Para poder abrir la siguiente pista, deberán cantar y tocar con instrumentos una canción, como una Banda de Rock!  vayan por los instrumentos!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Unicornio de origami blanco">
            <a:extLst>
              <a:ext uri="{FF2B5EF4-FFF2-40B4-BE49-F238E27FC236}">
                <a16:creationId xmlns:a16="http://schemas.microsoft.com/office/drawing/2014/main" id="{58E20AE2-1981-444B-81E5-B1255C98CE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1612E6E-BED1-D540-928B-947E95CC977D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DF6C4A4-DF24-FE41-8D04-04F9CC6B2A25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37389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9E485-86AC-854D-A447-B19BD666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>
                <a:solidFill>
                  <a:srgbClr val="008DBD"/>
                </a:solidFill>
                <a:latin typeface="DREAMER" panose="02000603000000000000" pitchFamily="2" charset="0"/>
              </a:rPr>
              <a:t>Pista 6</a:t>
            </a:r>
            <a:endParaRPr lang="en-US" sz="8000" dirty="0">
              <a:solidFill>
                <a:srgbClr val="008DBD"/>
              </a:solidFill>
              <a:latin typeface="DREAMER" panose="02000603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92C66-9E96-DE44-A727-A7C8D64A8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Qué bonita canción! les auguro un buen futuro en el mundo musical! </a:t>
            </a:r>
          </a:p>
          <a:p>
            <a:pPr marL="0" indent="0">
              <a:buNone/>
            </a:pPr>
            <a:r>
              <a:rPr lang="en-US"/>
              <a:t>Ahora, para encontrar la siguiente pista, deberán cambiarse la ropa.  La ropa que se quiten, a su lugar! la ropa sucia! si no, nunca la van a encontrar!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Unicornio de origami blanco">
            <a:extLst>
              <a:ext uri="{FF2B5EF4-FFF2-40B4-BE49-F238E27FC236}">
                <a16:creationId xmlns:a16="http://schemas.microsoft.com/office/drawing/2014/main" id="{0CB92B42-34D1-1247-A1CC-8FE306CD23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528A69C-5791-5943-A62C-B19EFFEFDED2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422A184-4E2D-A44C-AF97-7AEE77D642A5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93449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D2C79-38E9-414A-9257-FB162CE01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C5D02-0B9B-FC48-8035-8D2212F60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Gracias por rescatar a esta pobre pista! esa canasta apesta! </a:t>
            </a:r>
          </a:p>
          <a:p>
            <a:pPr marL="0" indent="0">
              <a:buNone/>
            </a:pPr>
            <a:r>
              <a:rPr lang="en-US"/>
              <a:t>Ahora para acercarse al tesoro, ¿qué podrán hacer? ya se! a bailar! </a:t>
            </a:r>
          </a:p>
          <a:p>
            <a:pPr marL="0" indent="0">
              <a:buNone/>
            </a:pPr>
            <a:r>
              <a:rPr lang="en-US"/>
              <a:t>En la tele de abajo, la respuesta encontrarán, bailen y bailen sin parar, en youtube sin duda una buena canción pueden hallar!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Unicornio de origami blanco">
            <a:extLst>
              <a:ext uri="{FF2B5EF4-FFF2-40B4-BE49-F238E27FC236}">
                <a16:creationId xmlns:a16="http://schemas.microsoft.com/office/drawing/2014/main" id="{FF3CA01E-8886-564C-918A-74AE911FA3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1B53FBA-8335-4B43-86CE-79D22FF6BF73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D9DC98D-0024-0A4C-954E-166AC7E1C067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16037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00AC-96C9-0B46-BC02-5D4A2ADD6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8000" dirty="0" err="1">
                <a:solidFill>
                  <a:srgbClr val="008DBD"/>
                </a:solidFill>
                <a:latin typeface="DREAMER" panose="02000603000000000000" pitchFamily="2" charset="0"/>
              </a:rPr>
              <a:t>Pista</a:t>
            </a:r>
            <a:r>
              <a:rPr lang="en-US" sz="8000" dirty="0">
                <a:solidFill>
                  <a:srgbClr val="008DBD"/>
                </a:solidFill>
                <a:latin typeface="DREAMER" panose="02000603000000000000" pitchFamily="2" charset="0"/>
              </a:rPr>
              <a:t>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56678-25B2-0E49-A4F2-1F42D8FE4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Ya casi! </a:t>
            </a:r>
          </a:p>
          <a:p>
            <a:pPr marL="0" indent="0">
              <a:buNone/>
            </a:pPr>
            <a:r>
              <a:rPr lang="en-US"/>
              <a:t>¿Ya quieren ver su tesoro? </a:t>
            </a:r>
          </a:p>
          <a:p>
            <a:pPr marL="0" indent="0">
              <a:buNone/>
            </a:pPr>
            <a:r>
              <a:rPr lang="en-US"/>
              <a:t>Sigamos! </a:t>
            </a:r>
          </a:p>
          <a:p>
            <a:pPr marL="0" indent="0">
              <a:buNone/>
            </a:pPr>
            <a:r>
              <a:rPr lang="en-US"/>
              <a:t>A hacer ejercicio! deberán  hacer 15 estrellitas, y 10 sentadillas, y levantar las piernas 10 veces en el banco.</a:t>
            </a:r>
          </a:p>
          <a:p>
            <a:pPr marL="0" indent="0">
              <a:buNone/>
            </a:pPr>
            <a:r>
              <a:rPr lang="en-US"/>
              <a:t>Cuando logren todo esto, seguro la otra pista hallarán!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Unicornio de origami blanco">
            <a:extLst>
              <a:ext uri="{FF2B5EF4-FFF2-40B4-BE49-F238E27FC236}">
                <a16:creationId xmlns:a16="http://schemas.microsoft.com/office/drawing/2014/main" id="{CC5CD067-56F3-E646-8E3C-C4FBA85AE4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737" b="2"/>
          <a:stretch/>
        </p:blipFill>
        <p:spPr>
          <a:xfrm>
            <a:off x="0" y="5749447"/>
            <a:ext cx="1133695" cy="110855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B5F5835-79ED-5F49-9287-F8F595DC9418}"/>
              </a:ext>
            </a:extLst>
          </p:cNvPr>
          <p:cNvSpPr/>
          <p:nvPr/>
        </p:nvSpPr>
        <p:spPr>
          <a:xfrm>
            <a:off x="1152395" y="5749447"/>
            <a:ext cx="7991605" cy="1108553"/>
          </a:xfrm>
          <a:prstGeom prst="rect">
            <a:avLst/>
          </a:prstGeom>
          <a:solidFill>
            <a:srgbClr val="008D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FA79B9D-2E2C-7540-B07C-A7C72536649A}"/>
              </a:ext>
            </a:extLst>
          </p:cNvPr>
          <p:cNvSpPr txBox="1">
            <a:spLocks/>
          </p:cNvSpPr>
          <p:nvPr/>
        </p:nvSpPr>
        <p:spPr>
          <a:xfrm>
            <a:off x="1346313" y="5792310"/>
            <a:ext cx="7169037" cy="979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Rally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infantil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– día del </a:t>
            </a:r>
            <a:r>
              <a:rPr lang="en-US" sz="5400" dirty="0" err="1">
                <a:solidFill>
                  <a:schemeClr val="bg1"/>
                </a:solidFill>
                <a:latin typeface="DREAMER" panose="02000603000000000000" pitchFamily="2" charset="0"/>
              </a:rPr>
              <a:t>niño</a:t>
            </a:r>
            <a:r>
              <a:rPr lang="en-US" sz="5400" dirty="0">
                <a:solidFill>
                  <a:schemeClr val="bg1"/>
                </a:solidFill>
                <a:latin typeface="DREAMER" panose="02000603000000000000" pitchFamily="2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1116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424302A-E175-BD4D-B208-326F9F531467}">
  <we:reference id="f12c312d-282a-4734-8843-05915fdfef0b" version="4.3.3.0" store="EXCatalog" storeType="EXCatalog"/>
  <we:alternateReferences>
    <we:reference id="WA104178141" version="4.3.3.0" store="en-US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2262</TotalTime>
  <Words>632</Words>
  <Application>Microsoft Macintosh PowerPoint</Application>
  <PresentationFormat>Letter Paper (8.5x11 in)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DREAMER</vt:lpstr>
      <vt:lpstr>Office Theme</vt:lpstr>
      <vt:lpstr>rally infantil</vt:lpstr>
      <vt:lpstr>Pista 1</vt:lpstr>
      <vt:lpstr>Pista 2</vt:lpstr>
      <vt:lpstr>Pista 3</vt:lpstr>
      <vt:lpstr>Pista 4</vt:lpstr>
      <vt:lpstr>Pista 5</vt:lpstr>
      <vt:lpstr>Pista 6</vt:lpstr>
      <vt:lpstr>Pista 7</vt:lpstr>
      <vt:lpstr>Pista 8</vt:lpstr>
      <vt:lpstr>Pista 9</vt:lpstr>
      <vt:lpstr>Pista 10</vt:lpstr>
      <vt:lpstr>Pista 11</vt:lpstr>
      <vt:lpstr>Pista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Rally Infantil</dc:title>
  <dc:creator>Mata, Monica (External)</dc:creator>
  <cp:lastModifiedBy>Mata, Monica (External)</cp:lastModifiedBy>
  <cp:revision>10</cp:revision>
  <dcterms:created xsi:type="dcterms:W3CDTF">2021-04-27T03:45:03Z</dcterms:created>
  <dcterms:modified xsi:type="dcterms:W3CDTF">2021-04-28T17:28:03Z</dcterms:modified>
</cp:coreProperties>
</file>